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2" r:id="rId1"/>
  </p:sldMasterIdLst>
  <p:sldIdLst>
    <p:sldId id="256" r:id="rId2"/>
    <p:sldId id="265" r:id="rId3"/>
    <p:sldId id="308" r:id="rId4"/>
    <p:sldId id="346" r:id="rId5"/>
    <p:sldId id="347" r:id="rId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E2C24"/>
    <a:srgbClr val="8A1D18"/>
    <a:srgbClr val="99211B"/>
    <a:srgbClr val="A7241D"/>
    <a:srgbClr val="B32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58" autoAdjust="0"/>
  </p:normalViewPr>
  <p:slideViewPr>
    <p:cSldViewPr>
      <p:cViewPr varScale="1">
        <p:scale>
          <a:sx n="69" d="100"/>
          <a:sy n="69" d="100"/>
        </p:scale>
        <p:origin x="1416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54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42E656F-E2F1-4682-84B8-6C42991107E1}" type="datetimeFigureOut">
              <a:rPr lang="sr-Latn-RS" smtClean="0"/>
              <a:pPr>
                <a:defRPr/>
              </a:pPr>
              <a:t>31.5.2020.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DD133-2104-488E-BD39-4D3696858CD4}" type="slidenum">
              <a:rPr lang="en-US" altLang="sr-Latn-RS" smtClean="0"/>
              <a:pPr/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17560180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98601AC-ABEA-4F33-9286-97A9506FA7AD}" type="datetimeFigureOut">
              <a:rPr lang="en-US" smtClean="0"/>
              <a:pPr>
                <a:defRPr/>
              </a:pPr>
              <a:t>5/31/2020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5A910-AEE3-4389-9044-4C38C041DA74}" type="slidenum">
              <a:rPr lang="en-US" altLang="sr-Latn-RS" smtClean="0"/>
              <a:pPr/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18894234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5806309-BEB5-4FFB-89CE-B39F85F9CE73}" type="datetimeFigureOut">
              <a:rPr lang="en-US" smtClean="0"/>
              <a:pPr>
                <a:defRPr/>
              </a:pPr>
              <a:t>5/31/2020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D85C8-2638-4EFE-A1F4-3B8C4304C6E4}" type="slidenum">
              <a:rPr lang="en-US" altLang="sr-Latn-RS" smtClean="0"/>
              <a:pPr/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39788272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2B8316D-F206-4C0F-B765-9DDA82D1DF6C}" type="datetimeFigureOut">
              <a:rPr lang="en-US" smtClean="0"/>
              <a:pPr>
                <a:defRPr/>
              </a:pPr>
              <a:t>5/31/2020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D7DF6-1F05-430E-9CA8-790F0F6930E4}" type="slidenum">
              <a:rPr lang="en-US" altLang="sr-Latn-RS" smtClean="0"/>
              <a:pPr/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14039423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1B895A7-6EDF-4857-852F-B7C11F14D1F8}" type="datetimeFigureOut">
              <a:rPr lang="en-US" smtClean="0"/>
              <a:pPr>
                <a:defRPr/>
              </a:pPr>
              <a:t>5/31/2020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322FF-4D31-48E9-BC88-0A8B27EAC32C}" type="slidenum">
              <a:rPr lang="en-US" altLang="sr-Latn-RS" smtClean="0"/>
              <a:pPr/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37771274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F392CC7-E7E0-483A-A8FB-0C9A2FF57481}" type="datetimeFigureOut">
              <a:rPr lang="en-US" smtClean="0"/>
              <a:pPr>
                <a:defRPr/>
              </a:pPr>
              <a:t>5/31/2020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65F8E-75A1-407D-B4F4-EA9899A69E7C}" type="slidenum">
              <a:rPr lang="en-US" altLang="sr-Latn-RS" smtClean="0"/>
              <a:pPr/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21108607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F37474F-C390-4C48-B30D-B95238B4680C}" type="datetimeFigureOut">
              <a:rPr lang="en-US" smtClean="0"/>
              <a:pPr>
                <a:defRPr/>
              </a:pPr>
              <a:t>5/31/2020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024AD-87CC-4913-9D4B-61619199C09E}" type="slidenum">
              <a:rPr lang="en-US" altLang="sr-Latn-RS" smtClean="0"/>
              <a:pPr/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14590361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EB24308-78E1-4AC3-93F8-E9CCC583BCC1}" type="datetimeFigureOut">
              <a:rPr lang="en-US" smtClean="0"/>
              <a:pPr>
                <a:defRPr/>
              </a:pPr>
              <a:t>5/31/2020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954D5-C09E-4C6E-A8C8-35E26DB98379}" type="slidenum">
              <a:rPr lang="en-US" altLang="sr-Latn-RS" smtClean="0"/>
              <a:pPr/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32816968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48BB357-4457-48FB-9AD8-3C61C78C8C11}" type="datetimeFigureOut">
              <a:rPr lang="en-US" smtClean="0"/>
              <a:pPr>
                <a:defRPr/>
              </a:pPr>
              <a:t>5/31/2020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EB7B7-6D3D-4F0B-A170-EFCAE2C2DBA7}" type="slidenum">
              <a:rPr lang="en-US" altLang="sr-Latn-RS" smtClean="0"/>
              <a:pPr/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15753472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98DB29-305C-40C0-A28F-C47B6127CC31}" type="datetimeFigureOut">
              <a:rPr lang="en-US" smtClean="0"/>
              <a:pPr>
                <a:defRPr/>
              </a:pPr>
              <a:t>5/31/2020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9B42A-8214-4FC3-A14B-D5B5BDB3A079}" type="slidenum">
              <a:rPr lang="en-US" altLang="sr-Latn-RS" smtClean="0"/>
              <a:pPr/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28270996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sr-Latn-R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CC5307-C592-4488-B771-32335636CA8E}" type="datetimeFigureOut">
              <a:rPr lang="en-US" smtClean="0"/>
              <a:pPr>
                <a:defRPr/>
              </a:pPr>
              <a:t>5/31/2020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00879-DEF3-41D8-9796-0DE5159FDE57}" type="slidenum">
              <a:rPr lang="en-US" altLang="sr-Latn-RS" smtClean="0"/>
              <a:pPr/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5096364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C51AF0C-6F46-49B1-A8FA-D3CF046877B0}" type="datetimeFigureOut">
              <a:rPr lang="en-US" smtClean="0"/>
              <a:pPr>
                <a:defRPr/>
              </a:pPr>
              <a:t>5/31/2020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3606B6-F98C-406C-8A60-13F7932EA436}" type="slidenum">
              <a:rPr lang="en-US" altLang="sr-Latn-RS" smtClean="0"/>
              <a:pPr/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23631335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3" r:id="rId1"/>
    <p:sldLayoutId id="2147483884" r:id="rId2"/>
    <p:sldLayoutId id="2147483885" r:id="rId3"/>
    <p:sldLayoutId id="2147483886" r:id="rId4"/>
    <p:sldLayoutId id="2147483887" r:id="rId5"/>
    <p:sldLayoutId id="2147483888" r:id="rId6"/>
    <p:sldLayoutId id="2147483889" r:id="rId7"/>
    <p:sldLayoutId id="2147483890" r:id="rId8"/>
    <p:sldLayoutId id="2147483891" r:id="rId9"/>
    <p:sldLayoutId id="2147483892" r:id="rId10"/>
    <p:sldLayoutId id="214748389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13" Type="http://schemas.openxmlformats.org/officeDocument/2006/relationships/image" Target="../media/image15.jpg"/><Relationship Id="rId3" Type="http://schemas.openxmlformats.org/officeDocument/2006/relationships/image" Target="../media/image5.JPG"/><Relationship Id="rId7" Type="http://schemas.openxmlformats.org/officeDocument/2006/relationships/image" Target="../media/image9.jpg"/><Relationship Id="rId12" Type="http://schemas.openxmlformats.org/officeDocument/2006/relationships/image" Target="../media/image14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11" Type="http://schemas.openxmlformats.org/officeDocument/2006/relationships/image" Target="../media/image13.jpg"/><Relationship Id="rId5" Type="http://schemas.openxmlformats.org/officeDocument/2006/relationships/image" Target="../media/image7.jpg"/><Relationship Id="rId10" Type="http://schemas.openxmlformats.org/officeDocument/2006/relationships/image" Target="../media/image12.jpeg"/><Relationship Id="rId4" Type="http://schemas.openxmlformats.org/officeDocument/2006/relationships/image" Target="../media/image6.jpeg"/><Relationship Id="rId9" Type="http://schemas.openxmlformats.org/officeDocument/2006/relationships/image" Target="../media/image1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152400" y="228600"/>
            <a:ext cx="8534400" cy="6858000"/>
          </a:xfrm>
        </p:spPr>
        <p:txBody>
          <a:bodyPr>
            <a:norm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</a:rPr>
              <a:t/>
            </a:r>
            <a:br>
              <a:rPr lang="en-US" sz="2400" b="1" dirty="0" smtClean="0">
                <a:solidFill>
                  <a:schemeClr val="bg1"/>
                </a:solidFill>
              </a:rPr>
            </a:br>
            <a:r>
              <a:rPr lang="sr-Cyrl-RS" sz="2400" b="1" i="1" dirty="0" smtClean="0">
                <a:solidFill>
                  <a:schemeClr val="bg1"/>
                </a:solidFill>
              </a:rPr>
              <a:t>Кад остајемо код куће – читамо поезију!</a:t>
            </a:r>
            <a:r>
              <a:rPr lang="en-US" sz="2000" b="1" i="1" dirty="0" smtClean="0">
                <a:solidFill>
                  <a:schemeClr val="bg1"/>
                </a:solidFill>
              </a:rPr>
              <a:t/>
            </a:r>
            <a:br>
              <a:rPr lang="en-US" sz="2000" b="1" i="1" dirty="0" smtClean="0">
                <a:solidFill>
                  <a:schemeClr val="bg1"/>
                </a:solidFill>
              </a:rPr>
            </a:br>
            <a:r>
              <a:rPr lang="en-US" sz="2000" b="1" i="1" dirty="0">
                <a:solidFill>
                  <a:schemeClr val="bg1"/>
                </a:solidFill>
              </a:rPr>
              <a:t/>
            </a:r>
            <a:br>
              <a:rPr lang="en-US" sz="2000" b="1" i="1" dirty="0">
                <a:solidFill>
                  <a:schemeClr val="bg1"/>
                </a:solidFill>
              </a:rPr>
            </a:br>
            <a:r>
              <a:rPr lang="sr-Cyrl-RS" sz="2000" b="1" dirty="0" smtClean="0">
                <a:solidFill>
                  <a:schemeClr val="bg1"/>
                </a:solidFill>
              </a:rPr>
              <a:t>аутор пројекта</a:t>
            </a:r>
            <a:br>
              <a:rPr lang="sr-Cyrl-RS" sz="2000" b="1" dirty="0" smtClean="0">
                <a:solidFill>
                  <a:schemeClr val="bg1"/>
                </a:solidFill>
              </a:rPr>
            </a:br>
            <a:r>
              <a:rPr lang="sr-Cyrl-RS" sz="2000" b="1" dirty="0" smtClean="0">
                <a:solidFill>
                  <a:schemeClr val="bg1"/>
                </a:solidFill>
              </a:rPr>
              <a:t>Ивана Косановић, наставница српског језика и књижевности</a:t>
            </a:r>
            <a:r>
              <a:rPr lang="sr-Latn-RS" dirty="0"/>
              <a:t/>
            </a:r>
            <a:br>
              <a:rPr lang="sr-Latn-RS" dirty="0"/>
            </a:br>
            <a:endParaRPr lang="sr-Latn-RS" dirty="0"/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1143000" y="381000"/>
            <a:ext cx="6858000" cy="48006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386795"/>
            <a:ext cx="6858000" cy="479480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628650" y="609600"/>
            <a:ext cx="7886700" cy="5567363"/>
          </a:xfrm>
          <a:solidFill>
            <a:schemeClr val="accent2"/>
          </a:solidFill>
        </p:spPr>
        <p:txBody>
          <a:bodyPr/>
          <a:lstStyle/>
          <a:p>
            <a:pPr marL="0" indent="0">
              <a:buNone/>
            </a:pPr>
            <a:endParaRPr lang="sr-Latn-RS" b="1" dirty="0"/>
          </a:p>
          <a:p>
            <a:pPr algn="just">
              <a:spcBef>
                <a:spcPts val="1800"/>
              </a:spcBef>
              <a:spcAft>
                <a:spcPts val="1800"/>
              </a:spcAft>
            </a:pPr>
            <a:r>
              <a:rPr lang="sr-Cyrl-RS" sz="2400" b="1" dirty="0">
                <a:solidFill>
                  <a:schemeClr val="bg1"/>
                </a:solidFill>
              </a:rPr>
              <a:t>Током наставе на даљину ученици из </a:t>
            </a:r>
            <a:r>
              <a:rPr lang="sr-Cyrl-RS" sz="2400" b="1" dirty="0" smtClean="0">
                <a:solidFill>
                  <a:schemeClr val="bg1"/>
                </a:solidFill>
              </a:rPr>
              <a:t>пет одељења Основне школе </a:t>
            </a:r>
            <a:r>
              <a:rPr lang="sr-Cyrl-RS" sz="2400" b="1" i="1" dirty="0" smtClean="0">
                <a:solidFill>
                  <a:schemeClr val="bg1"/>
                </a:solidFill>
              </a:rPr>
              <a:t>Мирослав Антић </a:t>
            </a:r>
            <a:r>
              <a:rPr lang="sr-Cyrl-RS" sz="2400" b="1" dirty="0" smtClean="0">
                <a:solidFill>
                  <a:schemeClr val="bg1"/>
                </a:solidFill>
              </a:rPr>
              <a:t>у Београду слали су видео и аудио материјал како читају поезију док су </a:t>
            </a:r>
            <a:r>
              <a:rPr lang="sr-Cyrl-RS" sz="2400" b="1" dirty="0" smtClean="0">
                <a:solidFill>
                  <a:schemeClr val="bg1"/>
                </a:solidFill>
              </a:rPr>
              <a:t>остајали </a:t>
            </a:r>
            <a:r>
              <a:rPr lang="sr-Cyrl-RS" sz="2400" b="1" dirty="0" smtClean="0">
                <a:solidFill>
                  <a:schemeClr val="bg1"/>
                </a:solidFill>
              </a:rPr>
              <a:t>код </a:t>
            </a:r>
            <a:r>
              <a:rPr lang="sr-Cyrl-RS" sz="2400" b="1" dirty="0" smtClean="0">
                <a:solidFill>
                  <a:schemeClr val="bg1"/>
                </a:solidFill>
              </a:rPr>
              <a:t>куће</a:t>
            </a:r>
            <a:r>
              <a:rPr lang="sr-Cyrl-RS" sz="2400" b="1" i="1" dirty="0" smtClean="0">
                <a:solidFill>
                  <a:schemeClr val="bg1"/>
                </a:solidFill>
              </a:rPr>
              <a:t>.</a:t>
            </a:r>
          </a:p>
          <a:p>
            <a:pPr algn="just">
              <a:spcBef>
                <a:spcPts val="1800"/>
              </a:spcBef>
              <a:spcAft>
                <a:spcPts val="1800"/>
              </a:spcAft>
            </a:pPr>
            <a:r>
              <a:rPr lang="sr-Cyrl-RS" sz="2400" b="1" i="1" dirty="0" smtClean="0">
                <a:solidFill>
                  <a:schemeClr val="bg1"/>
                </a:solidFill>
              </a:rPr>
              <a:t>Свако је сам бирао песму коју жели да прочита и око тога се нису међусобно договарали.</a:t>
            </a:r>
          </a:p>
          <a:p>
            <a:pPr algn="just">
              <a:spcBef>
                <a:spcPts val="1800"/>
              </a:spcBef>
              <a:spcAft>
                <a:spcPts val="1800"/>
              </a:spcAft>
            </a:pPr>
            <a:r>
              <a:rPr lang="sr-Cyrl-RS" altLang="sr-Latn-RS" sz="2400" b="1" i="1" dirty="0" smtClean="0">
                <a:solidFill>
                  <a:schemeClr val="bg1"/>
                </a:solidFill>
              </a:rPr>
              <a:t>Ученици похађају шести и осми разред.</a:t>
            </a:r>
          </a:p>
          <a:p>
            <a:pPr marL="0" indent="0" algn="just">
              <a:spcBef>
                <a:spcPts val="1800"/>
              </a:spcBef>
              <a:spcAft>
                <a:spcPts val="1800"/>
              </a:spcAft>
              <a:buNone/>
            </a:pPr>
            <a:endParaRPr lang="en-US" altLang="sr-Latn-RS" dirty="0" smtClean="0"/>
          </a:p>
          <a:p>
            <a:pPr eaLnBrk="1" hangingPunct="1">
              <a:buFont typeface="Wingdings 2" panose="05020102010507070707" pitchFamily="18" charset="2"/>
              <a:buNone/>
            </a:pPr>
            <a:endParaRPr lang="en-US" altLang="sr-Latn-R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4381500" y="457200"/>
            <a:ext cx="4610100" cy="6019800"/>
          </a:xfrm>
        </p:spPr>
        <p:txBody>
          <a:bodyPr>
            <a:normAutofit/>
          </a:bodyPr>
          <a:lstStyle/>
          <a:p>
            <a:r>
              <a:rPr lang="sr-Cyrl-RS" dirty="0" smtClean="0">
                <a:solidFill>
                  <a:schemeClr val="accent6">
                    <a:lumMod val="50000"/>
                  </a:schemeClr>
                </a:solidFill>
              </a:rPr>
              <a:t>Ученици су изабрали песнике из својих Читанки:</a:t>
            </a:r>
          </a:p>
          <a:p>
            <a:r>
              <a:rPr lang="sr-Cyrl-RS" i="1" dirty="0" smtClean="0">
                <a:solidFill>
                  <a:schemeClr val="accent6">
                    <a:lumMod val="50000"/>
                  </a:schemeClr>
                </a:solidFill>
              </a:rPr>
              <a:t>Десанку Максимовић</a:t>
            </a:r>
          </a:p>
          <a:p>
            <a:r>
              <a:rPr lang="sr-Cyrl-RS" i="1" dirty="0" smtClean="0">
                <a:solidFill>
                  <a:schemeClr val="accent6">
                    <a:lumMod val="50000"/>
                  </a:schemeClr>
                </a:solidFill>
              </a:rPr>
              <a:t>Бранислава Петровића</a:t>
            </a:r>
          </a:p>
          <a:p>
            <a:r>
              <a:rPr lang="sr-Cyrl-RS" i="1" dirty="0" smtClean="0">
                <a:solidFill>
                  <a:schemeClr val="accent6">
                    <a:lumMod val="50000"/>
                  </a:schemeClr>
                </a:solidFill>
              </a:rPr>
              <a:t>Јована Дућича</a:t>
            </a:r>
          </a:p>
          <a:p>
            <a:r>
              <a:rPr lang="sr-Cyrl-RS" i="1" dirty="0" smtClean="0">
                <a:solidFill>
                  <a:schemeClr val="accent6">
                    <a:lumMod val="50000"/>
                  </a:schemeClr>
                </a:solidFill>
              </a:rPr>
              <a:t>Мирослава Антића</a:t>
            </a:r>
          </a:p>
          <a:p>
            <a:r>
              <a:rPr lang="sr-Cyrl-RS" i="1" dirty="0" smtClean="0">
                <a:solidFill>
                  <a:schemeClr val="accent6">
                    <a:lumMod val="50000"/>
                  </a:schemeClr>
                </a:solidFill>
              </a:rPr>
              <a:t>Петрарку</a:t>
            </a:r>
          </a:p>
          <a:p>
            <a:r>
              <a:rPr lang="sr-Cyrl-RS" i="1" dirty="0" smtClean="0">
                <a:solidFill>
                  <a:schemeClr val="accent6">
                    <a:lumMod val="50000"/>
                  </a:schemeClr>
                </a:solidFill>
              </a:rPr>
              <a:t>Ђуру Јакшића</a:t>
            </a:r>
          </a:p>
          <a:p>
            <a:r>
              <a:rPr lang="sr-Cyrl-RS" i="1" dirty="0" smtClean="0">
                <a:solidFill>
                  <a:schemeClr val="accent6">
                    <a:lumMod val="50000"/>
                  </a:schemeClr>
                </a:solidFill>
              </a:rPr>
              <a:t>Милована Данојлића</a:t>
            </a:r>
          </a:p>
          <a:p>
            <a:r>
              <a:rPr lang="sr-Cyrl-RS" i="1" dirty="0" smtClean="0">
                <a:solidFill>
                  <a:schemeClr val="accent6">
                    <a:lumMod val="50000"/>
                  </a:schemeClr>
                </a:solidFill>
              </a:rPr>
              <a:t>Сергеја Јесењина</a:t>
            </a:r>
          </a:p>
          <a:p>
            <a:r>
              <a:rPr lang="sr-Cyrl-RS" i="1" dirty="0" smtClean="0">
                <a:solidFill>
                  <a:schemeClr val="accent6">
                    <a:lumMod val="50000"/>
                  </a:schemeClr>
                </a:solidFill>
              </a:rPr>
              <a:t>Алексу Шантића</a:t>
            </a:r>
          </a:p>
          <a:p>
            <a:r>
              <a:rPr lang="sr-Cyrl-RS" i="1" dirty="0" smtClean="0">
                <a:solidFill>
                  <a:schemeClr val="accent6">
                    <a:lumMod val="50000"/>
                  </a:schemeClr>
                </a:solidFill>
              </a:rPr>
              <a:t>Ј. Ј. Змаја</a:t>
            </a:r>
          </a:p>
          <a:p>
            <a:r>
              <a:rPr lang="sr-Cyrl-RS" i="1" dirty="0" smtClean="0">
                <a:solidFill>
                  <a:schemeClr val="accent6">
                    <a:lumMod val="50000"/>
                  </a:schemeClr>
                </a:solidFill>
              </a:rPr>
              <a:t>Војислава Илића</a:t>
            </a:r>
          </a:p>
          <a:p>
            <a:r>
              <a:rPr lang="sr-Cyrl-RS" i="1" dirty="0" smtClean="0">
                <a:solidFill>
                  <a:schemeClr val="accent6">
                    <a:lumMod val="50000"/>
                  </a:schemeClr>
                </a:solidFill>
              </a:rPr>
              <a:t>Васка Попу...</a:t>
            </a:r>
          </a:p>
          <a:p>
            <a:r>
              <a:rPr lang="sr-Cyrl-RS" dirty="0" smtClean="0">
                <a:solidFill>
                  <a:schemeClr val="accent6">
                    <a:lumMod val="50000"/>
                  </a:schemeClr>
                </a:solidFill>
              </a:rPr>
              <a:t>...</a:t>
            </a:r>
            <a:endParaRPr lang="sr-Latn-RS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152400"/>
            <a:ext cx="2743200" cy="3581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4381500" y="457200"/>
            <a:ext cx="4610100" cy="6019800"/>
          </a:xfrm>
        </p:spPr>
        <p:txBody>
          <a:bodyPr>
            <a:noAutofit/>
          </a:bodyPr>
          <a:lstStyle/>
          <a:p>
            <a:pPr marL="0" indent="0">
              <a:lnSpc>
                <a:spcPct val="80000"/>
              </a:lnSpc>
              <a:buNone/>
            </a:pPr>
            <a:endParaRPr lang="sr-Cyrl-RS" sz="2000" dirty="0" smtClean="0">
              <a:solidFill>
                <a:schemeClr val="bg1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sr-Cyrl-RS" sz="20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 </a:t>
            </a:r>
            <a:r>
              <a:rPr lang="sr-Cyrl-RS" sz="20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                                         </a:t>
            </a:r>
            <a:r>
              <a:rPr lang="sr-Cyrl-RS" sz="2400" i="1" dirty="0" smtClean="0">
                <a:solidFill>
                  <a:srgbClr val="CE2C24"/>
                </a:solidFill>
              </a:rPr>
              <a:t>АЛИ...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sr-Cyrl-RS" sz="2400" i="1" dirty="0">
                <a:solidFill>
                  <a:srgbClr val="CE2C24"/>
                </a:solidFill>
              </a:rPr>
              <a:t> </a:t>
            </a:r>
            <a:r>
              <a:rPr lang="sr-Cyrl-RS" sz="2400" i="1" dirty="0" smtClean="0">
                <a:solidFill>
                  <a:srgbClr val="CE2C24"/>
                </a:solidFill>
              </a:rPr>
              <a:t>                                      И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sr-Cyrl-RS" sz="2400" i="1" dirty="0" smtClean="0">
                <a:solidFill>
                  <a:srgbClr val="CE2C24"/>
                </a:solidFill>
              </a:rPr>
              <a:t>                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sr-Cyrl-RS" sz="2400" i="1" dirty="0">
                <a:solidFill>
                  <a:srgbClr val="CE2C24"/>
                </a:solidFill>
              </a:rPr>
              <a:t> </a:t>
            </a:r>
            <a:r>
              <a:rPr lang="sr-Cyrl-RS" sz="2400" i="1" dirty="0" smtClean="0">
                <a:solidFill>
                  <a:srgbClr val="CE2C24"/>
                </a:solidFill>
              </a:rPr>
              <a:t>                                НАРОДНУ </a:t>
            </a:r>
            <a:endParaRPr lang="sr-Cyrl-RS" sz="2400" i="1" dirty="0">
              <a:solidFill>
                <a:srgbClr val="CE2C24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endParaRPr lang="sr-Cyrl-RS" sz="2400" i="1" dirty="0" smtClean="0">
              <a:solidFill>
                <a:srgbClr val="CE2C24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sr-Cyrl-RS" sz="2400" i="1" dirty="0" smtClean="0">
                <a:solidFill>
                  <a:srgbClr val="CE2C24"/>
                </a:solidFill>
              </a:rPr>
              <a:t>                            ЕПСКУ И ЛИРСКУ </a:t>
            </a:r>
          </a:p>
          <a:p>
            <a:pPr marL="0" indent="0">
              <a:lnSpc>
                <a:spcPct val="80000"/>
              </a:lnSpc>
              <a:buNone/>
            </a:pPr>
            <a:endParaRPr lang="sr-Cyrl-RS" sz="2400" i="1" dirty="0" smtClean="0">
              <a:solidFill>
                <a:srgbClr val="CE2C24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sr-Cyrl-RS" sz="2400" i="1" dirty="0" smtClean="0">
                <a:solidFill>
                  <a:srgbClr val="CE2C24"/>
                </a:solidFill>
              </a:rPr>
              <a:t>                                  ПОЕЗИЈУ!</a:t>
            </a:r>
            <a:endParaRPr lang="sr-Latn-RS" sz="2400" i="1" dirty="0">
              <a:solidFill>
                <a:srgbClr val="CE2C24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-27709"/>
            <a:ext cx="6176212" cy="48283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2223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628650" y="609600"/>
            <a:ext cx="7886700" cy="990600"/>
          </a:xfrm>
          <a:solidFill>
            <a:schemeClr val="bg2"/>
          </a:solidFill>
        </p:spPr>
        <p:txBody>
          <a:bodyPr>
            <a:normAutofit/>
          </a:bodyPr>
          <a:lstStyle/>
          <a:p>
            <a:pPr eaLnBrk="1" hangingPunct="1">
              <a:buFont typeface="Wingdings 2" panose="05020102010507070707" pitchFamily="18" charset="2"/>
              <a:buNone/>
            </a:pPr>
            <a:r>
              <a:rPr lang="sr-Cyrl-RS" altLang="sr-Latn-RS" sz="28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Резултат је магија у којој на десетине деце истовремено и заједно чита </a:t>
            </a:r>
            <a:r>
              <a:rPr lang="sr-Cyrl-RS" altLang="sr-Latn-RS" sz="2800" i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ПОЕЗИЈУ</a:t>
            </a:r>
            <a:r>
              <a:rPr lang="sr-Cyrl-RS" altLang="sr-Latn-RS" sz="28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!</a:t>
            </a:r>
            <a:endParaRPr lang="en-US" altLang="sr-Latn-RS" sz="2800" dirty="0" smtClean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07464">
            <a:off x="3136757" y="3464601"/>
            <a:ext cx="1828800" cy="18288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303631">
            <a:off x="227299" y="1682567"/>
            <a:ext cx="1343746" cy="179771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662772">
            <a:off x="1945630" y="2461454"/>
            <a:ext cx="1572768" cy="13716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293462">
            <a:off x="4907475" y="2057692"/>
            <a:ext cx="1466850" cy="19050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311720">
            <a:off x="1109219" y="3953020"/>
            <a:ext cx="2286000" cy="13716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6526" y="4038075"/>
            <a:ext cx="1571625" cy="211455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4023" y="1693251"/>
            <a:ext cx="1295400" cy="168260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337324">
            <a:off x="104738" y="3581829"/>
            <a:ext cx="1524000" cy="2026326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408504">
            <a:off x="2581870" y="5309724"/>
            <a:ext cx="1733549" cy="1255722"/>
          </a:xfrm>
          <a:prstGeom prst="rect">
            <a:avLst/>
          </a:prstGeom>
        </p:spPr>
      </p:pic>
      <p:sp>
        <p:nvSpPr>
          <p:cNvPr id="12" name="AutoShape 2" descr="Сергеј Јесењин — Википедија, слободна енциклопедија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AutoShape 4" descr="Сергеј Јесењин — Википедија, слободна енциклопедија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AutoShape 6" descr="Сергеј Јесењин — Википедија, слободна енциклопедија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897010">
            <a:off x="6198775" y="3447920"/>
            <a:ext cx="2181080" cy="1558254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4735" y="1935462"/>
            <a:ext cx="2093260" cy="1440394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342095">
            <a:off x="7553376" y="4642921"/>
            <a:ext cx="1259887" cy="16368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5627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FFFF66"/>
      </a:hlink>
      <a:folHlink>
        <a:srgbClr val="92D05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1336</TotalTime>
  <Words>118</Words>
  <Application>Microsoft Office PowerPoint</Application>
  <PresentationFormat>On-screen Show (4:3)</PresentationFormat>
  <Paragraphs>29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Wingdings 2</vt:lpstr>
      <vt:lpstr>Office Theme</vt:lpstr>
      <vt:lpstr> Кад остајемо код куће – читамо поезију!  аутор пројекта Ивана Косановић, наставница српског језика и књижевности </vt:lpstr>
      <vt:lpstr>PowerPoint Presentation</vt:lpstr>
      <vt:lpstr>PowerPoint Presentation</vt:lpstr>
      <vt:lpstr>PowerPoint Presentation</vt:lpstr>
      <vt:lpstr>PowerPoint Presentation</vt:lpstr>
    </vt:vector>
  </TitlesOfParts>
  <Company>http://sharingcentre.info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MENADŽMENT TURISTIČKIH DESTINACIJA</dc:title>
  <dc:creator>Activated User</dc:creator>
  <cp:lastModifiedBy>Windows User</cp:lastModifiedBy>
  <cp:revision>179</cp:revision>
  <dcterms:created xsi:type="dcterms:W3CDTF">2011-10-06T20:36:39Z</dcterms:created>
  <dcterms:modified xsi:type="dcterms:W3CDTF">2020-05-31T21:19:25Z</dcterms:modified>
</cp:coreProperties>
</file>